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2" r:id="rId2"/>
  </p:sldMasterIdLst>
  <p:notesMasterIdLst>
    <p:notesMasterId r:id="rId14"/>
  </p:notesMasterIdLst>
  <p:sldIdLst>
    <p:sldId id="430" r:id="rId3"/>
    <p:sldId id="425" r:id="rId4"/>
    <p:sldId id="421" r:id="rId5"/>
    <p:sldId id="426" r:id="rId6"/>
    <p:sldId id="432" r:id="rId7"/>
    <p:sldId id="431" r:id="rId8"/>
    <p:sldId id="429" r:id="rId9"/>
    <p:sldId id="422" r:id="rId10"/>
    <p:sldId id="424" r:id="rId11"/>
    <p:sldId id="414" r:id="rId12"/>
    <p:sldId id="418" r:id="rId13"/>
  </p:sldIdLst>
  <p:sldSz cx="6858000" cy="5143500"/>
  <p:notesSz cx="6858000" cy="9144000"/>
  <p:embeddedFontLst>
    <p:embeddedFont>
      <p:font typeface="David" panose="020E0502060401010101" pitchFamily="34" charset="-79"/>
      <p:regular r:id="rId15"/>
      <p:bold r:id="rId16"/>
    </p:embeddedFont>
    <p:embeddedFont>
      <p:font typeface="Roboto Slab" panose="020B0604020202020204" charset="0"/>
      <p:regular r:id="rId17"/>
      <p:bold r:id="rId18"/>
    </p:embeddedFont>
    <p:embeddedFont>
      <p:font typeface="Nixie One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3D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E0308A8-6F96-4B71-BE5B-37E875A53695}">
  <a:tblStyle styleId="{BE0308A8-6F96-4B71-BE5B-37E875A536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3" autoAdjust="0"/>
    <p:restoredTop sz="94660"/>
  </p:normalViewPr>
  <p:slideViewPr>
    <p:cSldViewPr snapToGrid="0">
      <p:cViewPr>
        <p:scale>
          <a:sx n="117" d="100"/>
          <a:sy n="117" d="100"/>
        </p:scale>
        <p:origin x="-638" y="-5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3363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49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1854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3429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4" name="Shape 34"/>
          <p:cNvSpPr/>
          <p:nvPr/>
        </p:nvSpPr>
        <p:spPr>
          <a:xfrm>
            <a:off x="0" y="1553406"/>
            <a:ext cx="1854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1854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1854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cxnSp>
        <p:nvCxnSpPr>
          <p:cNvPr id="37" name="Shape 37"/>
          <p:cNvCxnSpPr/>
          <p:nvPr/>
        </p:nvCxnSpPr>
        <p:spPr>
          <a:xfrm>
            <a:off x="778088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59519" y="530725"/>
            <a:ext cx="24066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59519" y="1767275"/>
            <a:ext cx="56556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304800">
              <a:spcBef>
                <a:spcPts val="450"/>
              </a:spcBef>
              <a:spcAft>
                <a:spcPts val="0"/>
              </a:spcAft>
              <a:buSzPts val="2800"/>
              <a:buChar char="▪"/>
              <a:defRPr sz="2100"/>
            </a:lvl1pPr>
            <a:lvl2pPr marL="685800" lvl="1" indent="-3048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100"/>
            </a:lvl2pPr>
            <a:lvl3pPr marL="1028700" lvl="2" indent="-3048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100"/>
            </a:lvl3pPr>
            <a:lvl4pPr marL="1371600" lvl="3" indent="-3048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100"/>
            </a:lvl4pPr>
            <a:lvl5pPr marL="1714500" lvl="4" indent="-3048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100"/>
            </a:lvl5pPr>
            <a:lvl6pPr marL="2057400" lvl="5" indent="-3048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100"/>
            </a:lvl6pPr>
            <a:lvl7pPr marL="2400300" lvl="6" indent="-3048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100"/>
            </a:lvl7pPr>
            <a:lvl8pPr marL="2743200" lvl="7" indent="-3048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100"/>
            </a:lvl8pPr>
            <a:lvl9pPr marL="3086100" lvl="8" indent="-3048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C23C-D222-4077-9664-C0CF967266DC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7DF61-5401-467F-B57E-A630B14C2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9252-6573-4E1A-A062-CE27775C0537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942A2-CD8B-4A00-BE90-5743109AD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5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10E0-574E-401D-91C9-2BDAD41ECCFC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416A-99E4-4AED-AA2B-26550B3C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47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85D6-EB64-4A5E-93E6-0459089A0D74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584F-EFA3-4619-BA36-E21C78A2B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43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9995-8B70-4AAC-9BF8-6B0F189120FF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6398-68DB-469A-AD24-E3743E477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2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1854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3429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4" name="Shape 34"/>
          <p:cNvSpPr/>
          <p:nvPr/>
        </p:nvSpPr>
        <p:spPr>
          <a:xfrm>
            <a:off x="0" y="1553406"/>
            <a:ext cx="1854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1854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1854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cxnSp>
        <p:nvCxnSpPr>
          <p:cNvPr id="37" name="Shape 37"/>
          <p:cNvCxnSpPr/>
          <p:nvPr/>
        </p:nvCxnSpPr>
        <p:spPr>
          <a:xfrm>
            <a:off x="778088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59519" y="530725"/>
            <a:ext cx="24066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59519" y="1767275"/>
            <a:ext cx="56556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304800">
              <a:spcBef>
                <a:spcPts val="450"/>
              </a:spcBef>
              <a:spcAft>
                <a:spcPts val="0"/>
              </a:spcAft>
              <a:buSzPts val="2800"/>
              <a:buChar char="▪"/>
              <a:defRPr sz="2100"/>
            </a:lvl1pPr>
            <a:lvl2pPr marL="685800" lvl="1" indent="-3048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100"/>
            </a:lvl2pPr>
            <a:lvl3pPr marL="1028700" lvl="2" indent="-3048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100"/>
            </a:lvl3pPr>
            <a:lvl4pPr marL="1371600" lvl="3" indent="-3048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100"/>
            </a:lvl4pPr>
            <a:lvl5pPr marL="1714500" lvl="4" indent="-3048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100"/>
            </a:lvl5pPr>
            <a:lvl6pPr marL="2057400" lvl="5" indent="-3048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100"/>
            </a:lvl6pPr>
            <a:lvl7pPr marL="2400300" lvl="6" indent="-3048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100"/>
            </a:lvl7pPr>
            <a:lvl8pPr marL="2743200" lvl="7" indent="-3048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100"/>
            </a:lvl8pPr>
            <a:lvl9pPr marL="3086100" lvl="8" indent="-3048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195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4294550"/>
            <a:ext cx="6858000" cy="241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0" name="Shape 90"/>
          <p:cNvSpPr/>
          <p:nvPr/>
        </p:nvSpPr>
        <p:spPr>
          <a:xfrm>
            <a:off x="0" y="0"/>
            <a:ext cx="6858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14454"/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500626"/>
            <a:ext cx="6858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2" name="Shape 92"/>
          <p:cNvSpPr/>
          <p:nvPr/>
        </p:nvSpPr>
        <p:spPr>
          <a:xfrm>
            <a:off x="0" y="4493605"/>
            <a:ext cx="6858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3" name="Shape 93"/>
          <p:cNvSpPr/>
          <p:nvPr/>
        </p:nvSpPr>
        <p:spPr>
          <a:xfrm>
            <a:off x="0" y="4584075"/>
            <a:ext cx="6858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01D4-88B8-451A-B1F5-21BB05A7DF8B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292EB-51A3-438F-816D-1510FC448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6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1A95-4EA8-4F7D-9A45-8B7184284E93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DEE2-41F1-4AF6-B632-BF9703CD8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7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01D4-88B8-451A-B1F5-21BB05A7DF8B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292EB-51A3-438F-816D-1510FC448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7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1DD8-865A-474A-A8C0-BC0ECA5D021A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8236-3E17-403C-AB5B-C271987A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07D7-64DB-412A-BFA0-7D1CE190C729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B28E-6CBD-4EFF-9A1F-DC55CDB28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0B27-4618-4AE0-8881-F847639D0461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07884-B27F-434A-BCEC-57FAD8A18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3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FE3A0-4710-4882-ACC5-472F07E59128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80D2-CD31-410E-B0B7-3DFF048A8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1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59519" y="530725"/>
            <a:ext cx="2406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59519" y="1767275"/>
            <a:ext cx="56556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74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754BD0-058A-4902-A69E-E4FAAECF8FA9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F977D2-7576-4DF9-B8B8-32C0A0518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5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nancy@lifegoesonroadmap.co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@lifegoesonroadmap.com" TargetMode="External"/><Relationship Id="rId2" Type="http://schemas.openxmlformats.org/officeDocument/2006/relationships/hyperlink" Target="http://www.bit.ly/deeperservic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ifegoesonroadmap.com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19" y="530725"/>
            <a:ext cx="2556418" cy="1028700"/>
          </a:xfrm>
        </p:spPr>
        <p:txBody>
          <a:bodyPr/>
          <a:lstStyle/>
          <a:p>
            <a:r>
              <a:rPr lang="en-US" sz="2400" dirty="0" smtClean="0"/>
              <a:t>Welcome!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Completion!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50" y="602960"/>
            <a:ext cx="2286000" cy="848742"/>
          </a:xfrm>
          <a:prstGeom prst="rect">
            <a:avLst/>
          </a:prstGeom>
        </p:spPr>
      </p:pic>
      <p:pic>
        <p:nvPicPr>
          <p:cNvPr id="1026" name="Picture 2" descr="C:\Users\Nancy\Documents\.Making Money\Offerings\Life Goes On Roadmap\Webinar\So close you can almost taste it sign_files\Ready-for-Anything-Badge-Woman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13" y="3015889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ncy\Desktop\Life Goes On Roadmap\Webinar\So Close YOu Can Almost Taste It Traffic Sign_files\Ready-for-Anything-Badge-Couple-1-30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06" y="3015889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ncy\Documents\.Making Money\Offerings\Life Goes On Roadmap\Webinar\So Close YOu Can Almost Taste It Traffic Sign_files\Ready-for-Anything-Badge-Man-300x3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42" y="3015889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5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Vroom </a:t>
            </a:r>
            <a:r>
              <a:rPr lang="en-US" sz="2000" b="1" dirty="0" err="1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Vroom</a:t>
            </a:r>
            <a:r>
              <a:rPr lang="en-US" sz="2000" b="1" dirty="0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!</a:t>
            </a:r>
            <a:endParaRPr lang="en-US" sz="2000" b="1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95" y="1802687"/>
            <a:ext cx="3200400" cy="300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Epic Adventures Ahead!</a:t>
            </a:r>
            <a:endParaRPr lang="en-US" sz="2400" b="1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67" y="2588514"/>
            <a:ext cx="4297680" cy="159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09" y="530725"/>
            <a:ext cx="2645228" cy="1028700"/>
          </a:xfrm>
        </p:spPr>
        <p:txBody>
          <a:bodyPr/>
          <a:lstStyle/>
          <a:p>
            <a:pPr algn="ctr"/>
            <a:r>
              <a:rPr lang="en-US" sz="2000" dirty="0" smtClean="0"/>
              <a:t>Congratulations</a:t>
            </a:r>
            <a:r>
              <a:rPr lang="en-US" sz="2000" dirty="0" smtClean="0"/>
              <a:t>!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Time to Share.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5" y="1726171"/>
            <a:ext cx="5290456" cy="32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19" y="530725"/>
            <a:ext cx="2556418" cy="1028700"/>
          </a:xfrm>
        </p:spPr>
        <p:txBody>
          <a:bodyPr/>
          <a:lstStyle/>
          <a:p>
            <a:r>
              <a:rPr lang="en-US" sz="2400" dirty="0" smtClean="0"/>
              <a:t>Next Steps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Commit to taking action on “to do” list within 48 hours!</a:t>
            </a:r>
          </a:p>
          <a:p>
            <a:r>
              <a:rPr lang="en-US" dirty="0" smtClean="0">
                <a:latin typeface="+mj-lt"/>
              </a:rPr>
              <a:t>Complete action items within two </a:t>
            </a:r>
            <a:r>
              <a:rPr lang="en-US" dirty="0" smtClean="0">
                <a:latin typeface="+mj-lt"/>
              </a:rPr>
              <a:t>weeks.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Review your work within two </a:t>
            </a:r>
            <a:r>
              <a:rPr lang="en-US" dirty="0" smtClean="0">
                <a:latin typeface="+mj-lt"/>
              </a:rPr>
              <a:t>weeks.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Review Organizer </a:t>
            </a:r>
            <a:r>
              <a:rPr lang="en-US" dirty="0" smtClean="0">
                <a:latin typeface="+mj-lt"/>
              </a:rPr>
              <a:t>quarterly. 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84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19" y="530725"/>
            <a:ext cx="2556418" cy="1028700"/>
          </a:xfrm>
        </p:spPr>
        <p:txBody>
          <a:bodyPr/>
          <a:lstStyle/>
          <a:p>
            <a:r>
              <a:rPr lang="en-US" sz="2400" dirty="0" smtClean="0"/>
              <a:t>Need More Support?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709" y="1678577"/>
            <a:ext cx="5744410" cy="3247398"/>
          </a:xfrm>
        </p:spPr>
        <p:txBody>
          <a:bodyPr/>
          <a:lstStyle/>
          <a:p>
            <a:endParaRPr lang="en-US" sz="2000" b="1" dirty="0" smtClean="0"/>
          </a:p>
          <a:p>
            <a:r>
              <a:rPr lang="en-US" sz="2000" dirty="0" smtClean="0">
                <a:latin typeface="+mn-lt"/>
              </a:rPr>
              <a:t>If you were referred to us by your financial advisor, estate planning attorney, insurance professional, professional organizer, or other provider, please circle back to </a:t>
            </a:r>
            <a:r>
              <a:rPr lang="en-US" sz="2000" dirty="0" smtClean="0">
                <a:latin typeface="+mn-lt"/>
              </a:rPr>
              <a:t>report on your progress, say ‘thank you’ and honor your provider with the compliment of your referrals.</a:t>
            </a:r>
            <a:endParaRPr lang="en-US" sz="2000" dirty="0" smtClean="0">
              <a:latin typeface="+mn-lt"/>
            </a:endParaRPr>
          </a:p>
          <a:p>
            <a:endParaRPr lang="en-U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168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19" y="530725"/>
            <a:ext cx="2556418" cy="1028700"/>
          </a:xfrm>
        </p:spPr>
        <p:txBody>
          <a:bodyPr/>
          <a:lstStyle/>
          <a:p>
            <a:r>
              <a:rPr lang="en-US" sz="2400" dirty="0" smtClean="0"/>
              <a:t>Gift Idea!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709" y="1678577"/>
            <a:ext cx="5744410" cy="3247398"/>
          </a:xfrm>
        </p:spPr>
        <p:txBody>
          <a:bodyPr/>
          <a:lstStyle/>
          <a:p>
            <a:endParaRPr lang="en-US" sz="2000" b="1" dirty="0" smtClean="0"/>
          </a:p>
          <a:p>
            <a:r>
              <a:rPr lang="en-US" sz="2000" dirty="0" smtClean="0">
                <a:latin typeface="+mn-lt"/>
              </a:rPr>
              <a:t>What a great gift for friends and extended family. Reach out to the professional who referred you to place your gift orders!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53" y="3226528"/>
            <a:ext cx="2011680" cy="1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19" y="530725"/>
            <a:ext cx="2556418" cy="1028700"/>
          </a:xfrm>
        </p:spPr>
        <p:txBody>
          <a:bodyPr/>
          <a:lstStyle/>
          <a:p>
            <a:r>
              <a:rPr lang="en-US" sz="2400" dirty="0" smtClean="0"/>
              <a:t>Love This System?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709" y="1678577"/>
            <a:ext cx="5744410" cy="3247398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Tell us why!</a:t>
            </a:r>
          </a:p>
          <a:p>
            <a:r>
              <a:rPr lang="en-US" dirty="0" smtClean="0">
                <a:latin typeface="+mn-lt"/>
              </a:rPr>
              <a:t>Send a comment with your full name and a  photo so we can share your good experience with others.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Let’s advance this revolution for this nitty gritty form of financial empowerment.</a:t>
            </a:r>
          </a:p>
          <a:p>
            <a:r>
              <a:rPr lang="en-US" dirty="0" smtClean="0">
                <a:latin typeface="+mn-lt"/>
              </a:rPr>
              <a:t>Email </a:t>
            </a:r>
            <a:r>
              <a:rPr lang="en-US" dirty="0" smtClean="0">
                <a:latin typeface="+mn-lt"/>
                <a:hlinkClick r:id="rId2"/>
              </a:rPr>
              <a:t>nancy@lifegoesonroadmap.com</a:t>
            </a:r>
            <a:r>
              <a:rPr lang="en-US" dirty="0" smtClean="0">
                <a:latin typeface="+mn-lt"/>
              </a:rPr>
              <a:t> or call 425 641 5214.</a:t>
            </a:r>
          </a:p>
          <a:p>
            <a:pPr marL="38100" indent="0">
              <a:buNone/>
            </a:pPr>
            <a:endParaRPr lang="en-US" dirty="0" smtClean="0">
              <a:latin typeface="+mn-lt"/>
            </a:endParaRP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112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19" y="530725"/>
            <a:ext cx="2556418" cy="1028700"/>
          </a:xfrm>
        </p:spPr>
        <p:txBody>
          <a:bodyPr/>
          <a:lstStyle/>
          <a:p>
            <a:r>
              <a:rPr lang="en-US" sz="2400" dirty="0" smtClean="0"/>
              <a:t>Love This System?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709" y="1678577"/>
            <a:ext cx="5744410" cy="3247398"/>
          </a:xfrm>
        </p:spPr>
        <p:txBody>
          <a:bodyPr/>
          <a:lstStyle/>
          <a:p>
            <a:endParaRPr lang="en-US" sz="2000" b="1" dirty="0" smtClean="0"/>
          </a:p>
          <a:p>
            <a:r>
              <a:rPr lang="en-US" dirty="0" smtClean="0">
                <a:latin typeface="+mn-lt"/>
              </a:rPr>
              <a:t>You can license it, share it with your clients to be of deeper service, invite referrals and make more money, too.</a:t>
            </a:r>
          </a:p>
          <a:p>
            <a:r>
              <a:rPr lang="en-US" dirty="0" smtClean="0">
                <a:latin typeface="+mn-lt"/>
              </a:rPr>
              <a:t>If that’s of interest, visit </a:t>
            </a:r>
            <a:r>
              <a:rPr lang="en-US" dirty="0" smtClean="0">
                <a:latin typeface="+mn-lt"/>
                <a:hlinkClick r:id="rId2"/>
              </a:rPr>
              <a:t>www.bit.ly/deeperservice</a:t>
            </a:r>
            <a:r>
              <a:rPr lang="en-US" dirty="0" smtClean="0">
                <a:latin typeface="+mn-lt"/>
              </a:rPr>
              <a:t> to learn more.</a:t>
            </a:r>
          </a:p>
          <a:p>
            <a:r>
              <a:rPr lang="en-US" dirty="0" smtClean="0">
                <a:latin typeface="+mn-lt"/>
              </a:rPr>
              <a:t>Email </a:t>
            </a:r>
            <a:r>
              <a:rPr lang="en-US" dirty="0" smtClean="0">
                <a:latin typeface="+mn-lt"/>
                <a:hlinkClick r:id="rId3"/>
              </a:rPr>
              <a:t>nancy@lifegoesonroadmap.com</a:t>
            </a:r>
            <a:r>
              <a:rPr lang="en-US" dirty="0" smtClean="0">
                <a:latin typeface="+mn-lt"/>
              </a:rPr>
              <a:t> or call 425 641 5214.</a:t>
            </a:r>
          </a:p>
          <a:p>
            <a:pPr marL="38100" indent="0">
              <a:buNone/>
            </a:pPr>
            <a:endParaRPr lang="en-US" dirty="0" smtClean="0">
              <a:latin typeface="+mn-lt"/>
            </a:endParaRP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659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07" y="334782"/>
            <a:ext cx="4966515" cy="10287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Roboto Slab" panose="020B0604020202020204" charset="0"/>
              </a:rPr>
              <a:t>Invite Friends to Get on the Road</a:t>
            </a:r>
            <a:br>
              <a:rPr lang="en-US" dirty="0" smtClean="0">
                <a:solidFill>
                  <a:schemeClr val="tx1"/>
                </a:solidFill>
                <a:latin typeface="+mj-lt"/>
                <a:ea typeface="Roboto Slab" panose="020B0604020202020204" charset="0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  <a:ea typeface="Roboto Slab" panose="020B0604020202020204" charset="0"/>
              </a:rPr>
              <a:t>to Financial Empowerment Today</a:t>
            </a:r>
            <a:br>
              <a:rPr lang="en-US" dirty="0" smtClean="0">
                <a:solidFill>
                  <a:schemeClr val="tx1"/>
                </a:solidFill>
                <a:latin typeface="+mj-lt"/>
                <a:ea typeface="Roboto Slab" panose="020B0604020202020204" charset="0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  <a:ea typeface="Roboto Slab" panose="020B0604020202020204" charset="0"/>
              </a:rPr>
              <a:t>with this Free Report</a:t>
            </a:r>
            <a:br>
              <a:rPr lang="en-US" dirty="0" smtClean="0">
                <a:solidFill>
                  <a:schemeClr val="tx1"/>
                </a:solidFill>
                <a:latin typeface="+mj-lt"/>
                <a:ea typeface="Roboto Slab" panose="020B0604020202020204" charset="0"/>
              </a:rPr>
            </a:br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b="0" dirty="0" smtClean="0">
                <a:latin typeface="+mn-lt"/>
                <a:ea typeface="Roboto Slab" panose="020B0604020202020204" charset="0"/>
                <a:hlinkClick r:id="rId2"/>
              </a:rPr>
              <a:t>www.lifegoesonroadmap.com</a:t>
            </a:r>
            <a:r>
              <a:rPr lang="en-US" b="0" dirty="0" smtClean="0">
                <a:latin typeface="+mn-lt"/>
                <a:ea typeface="Roboto Slab" panose="020B0604020202020204" charset="0"/>
              </a:rPr>
              <a:t> </a:t>
            </a:r>
            <a:r>
              <a:rPr lang="en-US" b="0" dirty="0" smtClean="0">
                <a:latin typeface="+mn-lt"/>
              </a:rPr>
              <a:t> </a:t>
            </a:r>
            <a:endParaRPr lang="en-US" b="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87" y="1681981"/>
            <a:ext cx="1737360" cy="2676785"/>
          </a:xfrm>
        </p:spPr>
      </p:pic>
    </p:spTree>
    <p:extLst>
      <p:ext uri="{BB962C8B-B14F-4D97-AF65-F5344CB8AC3E}">
        <p14:creationId xmlns:p14="http://schemas.microsoft.com/office/powerpoint/2010/main" val="15046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subTitle" idx="4294967295"/>
          </p:nvPr>
        </p:nvSpPr>
        <p:spPr>
          <a:xfrm>
            <a:off x="514350" y="1021856"/>
            <a:ext cx="5913450" cy="28577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39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road to peace of mind starts with a DECISION to get in the car and DRIVE!</a:t>
            </a:r>
            <a:endParaRPr sz="3900" b="1" i="1" dirty="0">
              <a:solidFill>
                <a:srgbClr val="92D05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398B37-C2AE-4F27-A265-6301EEB6D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430" y="0"/>
            <a:ext cx="684657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37960</TotalTime>
  <Words>250</Words>
  <Application>Microsoft Office PowerPoint</Application>
  <PresentationFormat>Custom</PresentationFormat>
  <Paragraphs>28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David</vt:lpstr>
      <vt:lpstr>Roboto Slab</vt:lpstr>
      <vt:lpstr>Nixie One</vt:lpstr>
      <vt:lpstr>Calibri</vt:lpstr>
      <vt:lpstr>Warwick template</vt:lpstr>
      <vt:lpstr>Office Theme</vt:lpstr>
      <vt:lpstr>Welcome!</vt:lpstr>
      <vt:lpstr>Congratulations!  Time to Share.</vt:lpstr>
      <vt:lpstr>Next Steps</vt:lpstr>
      <vt:lpstr>Need More Support?</vt:lpstr>
      <vt:lpstr>Gift Idea!</vt:lpstr>
      <vt:lpstr>Love This System?</vt:lpstr>
      <vt:lpstr>Love This System?</vt:lpstr>
      <vt:lpstr>Invite Friends to Get on the Road to Financial Empowerment Today with this Free Report  www.lifegoesonroadmap.com  </vt:lpstr>
      <vt:lpstr>PowerPoint Presentation</vt:lpstr>
      <vt:lpstr>Vroom Vroom!</vt:lpstr>
      <vt:lpstr>Epic Adventures Ahead!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Sue</dc:creator>
  <cp:lastModifiedBy> </cp:lastModifiedBy>
  <cp:revision>128</cp:revision>
  <dcterms:modified xsi:type="dcterms:W3CDTF">2019-03-09T00:04:34Z</dcterms:modified>
</cp:coreProperties>
</file>