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397" r:id="rId3"/>
    <p:sldId id="426" r:id="rId4"/>
    <p:sldId id="402" r:id="rId5"/>
    <p:sldId id="427" r:id="rId6"/>
    <p:sldId id="335" r:id="rId7"/>
    <p:sldId id="379" r:id="rId8"/>
    <p:sldId id="371" r:id="rId9"/>
    <p:sldId id="398" r:id="rId10"/>
    <p:sldId id="399" r:id="rId11"/>
    <p:sldId id="421" r:id="rId12"/>
    <p:sldId id="420" r:id="rId13"/>
    <p:sldId id="423" r:id="rId14"/>
    <p:sldId id="409" r:id="rId15"/>
    <p:sldId id="412" r:id="rId16"/>
    <p:sldId id="414" r:id="rId17"/>
    <p:sldId id="418" r:id="rId18"/>
  </p:sldIdLst>
  <p:sldSz cx="6858000" cy="5143500"/>
  <p:notesSz cx="7053263" cy="9309100"/>
  <p:embeddedFontLst>
    <p:embeddedFont>
      <p:font typeface="David" panose="020E0502060401010101" pitchFamily="34" charset="-79"/>
      <p:regular r:id="rId21"/>
      <p:bold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  <p:embeddedFont>
      <p:font typeface="Nixie One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3D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E0308A8-6F96-4B71-BE5B-37E875A53695}">
  <a:tblStyle styleId="{BE0308A8-6F96-4B71-BE5B-37E875A536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 snapToGrid="0">
      <p:cViewPr>
        <p:scale>
          <a:sx n="123" d="100"/>
          <a:sy n="123" d="100"/>
        </p:scale>
        <p:origin x="-437" y="211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80044A6-B575-4803-A66A-8CEAC94E312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1C5CAFE-3C9F-4AD1-A10F-C42CC3AC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82" tIns="93482" rIns="93482" bIns="9348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336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1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854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3429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1854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1854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1854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7" name="Shape 37"/>
          <p:cNvCxnSpPr/>
          <p:nvPr/>
        </p:nvCxnSpPr>
        <p:spPr>
          <a:xfrm>
            <a:off x="778088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59519" y="530725"/>
            <a:ext cx="24066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59519" y="1767275"/>
            <a:ext cx="56556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04800">
              <a:spcBef>
                <a:spcPts val="450"/>
              </a:spcBef>
              <a:spcAft>
                <a:spcPts val="0"/>
              </a:spcAft>
              <a:buSzPts val="2800"/>
              <a:buChar char="▪"/>
              <a:defRPr sz="2100"/>
            </a:lvl1pPr>
            <a:lvl2pPr marL="685800" lvl="1" indent="-3048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100"/>
            </a:lvl2pPr>
            <a:lvl3pPr marL="1028700" lvl="2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3pPr>
            <a:lvl4pPr marL="1371600" lvl="3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4pPr>
            <a:lvl5pPr marL="1714500" lvl="4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5pPr>
            <a:lvl6pPr marL="2057400" lvl="5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6pPr>
            <a:lvl7pPr marL="2400300" lvl="6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7pPr>
            <a:lvl8pPr marL="2743200" lvl="7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8pPr>
            <a:lvl9pPr marL="3086100" lvl="8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C23C-D222-4077-9664-C0CF967266DC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DF61-5401-467F-B57E-A630B14C2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9252-6573-4E1A-A062-CE27775C0537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42A2-CD8B-4A00-BE90-5743109AD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10E0-574E-401D-91C9-2BDAD41ECCFC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416A-99E4-4AED-AA2B-26550B3C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85D6-EB64-4A5E-93E6-0459089A0D74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584F-EFA3-4619-BA36-E21C78A2B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9995-8B70-4AAC-9BF8-6B0F189120FF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6398-68DB-469A-AD24-E3743E477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854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3429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1854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1854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1854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7" name="Shape 37"/>
          <p:cNvCxnSpPr/>
          <p:nvPr/>
        </p:nvCxnSpPr>
        <p:spPr>
          <a:xfrm>
            <a:off x="778088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59519" y="530725"/>
            <a:ext cx="24066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59519" y="1767275"/>
            <a:ext cx="56556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04800">
              <a:spcBef>
                <a:spcPts val="450"/>
              </a:spcBef>
              <a:spcAft>
                <a:spcPts val="0"/>
              </a:spcAft>
              <a:buSzPts val="2800"/>
              <a:buChar char="▪"/>
              <a:defRPr sz="2100"/>
            </a:lvl1pPr>
            <a:lvl2pPr marL="685800" lvl="1" indent="-3048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100"/>
            </a:lvl2pPr>
            <a:lvl3pPr marL="1028700" lvl="2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3pPr>
            <a:lvl4pPr marL="1371600" lvl="3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4pPr>
            <a:lvl5pPr marL="1714500" lvl="4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5pPr>
            <a:lvl6pPr marL="2057400" lvl="5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6pPr>
            <a:lvl7pPr marL="2400300" lvl="6" indent="-3048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100"/>
            </a:lvl7pPr>
            <a:lvl8pPr marL="2743200" lvl="7" indent="-3048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100"/>
            </a:lvl8pPr>
            <a:lvl9pPr marL="3086100" lvl="8" indent="-30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9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6858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6858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6"/>
            <a:ext cx="6858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2" name="Shape 92"/>
          <p:cNvSpPr/>
          <p:nvPr/>
        </p:nvSpPr>
        <p:spPr>
          <a:xfrm>
            <a:off x="0" y="4493605"/>
            <a:ext cx="6858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6858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01D4-88B8-451A-B1F5-21BB05A7DF8B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92EB-51A3-438F-816D-1510FC44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1A95-4EA8-4F7D-9A45-8B7184284E93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DEE2-41F1-4AF6-B632-BF9703CD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7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01D4-88B8-451A-B1F5-21BB05A7DF8B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92EB-51A3-438F-816D-1510FC44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1DD8-865A-474A-A8C0-BC0ECA5D021A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8236-3E17-403C-AB5B-C271987A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07D7-64DB-412A-BFA0-7D1CE190C729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B28E-6CBD-4EFF-9A1F-DC55CDB28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0B27-4618-4AE0-8881-F847639D0461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7884-B27F-434A-BCEC-57FAD8A18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E3A0-4710-4882-ACC5-472F07E59128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80D2-CD31-410E-B0B7-3DFF048A8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59519" y="530725"/>
            <a:ext cx="2406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59519" y="1767275"/>
            <a:ext cx="56556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4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54BD0-058A-4902-A69E-E4FAAECF8FA9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977D2-7576-4DF9-B8B8-32C0A051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ntteleseminar.com/Local/?eventid=113727000" TargetMode="External"/><Relationship Id="rId2" Type="http://schemas.openxmlformats.org/officeDocument/2006/relationships/hyperlink" Target="https://instantteleseminar.com/Events/113727126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ntteleseminar.com/Local/?eventid=110882550" TargetMode="External"/><Relationship Id="rId2" Type="http://schemas.openxmlformats.org/officeDocument/2006/relationships/hyperlink" Target="https://instantteleseminar.com/Events/113727189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@lifegoesonroadmap.com" TargetMode="External"/><Relationship Id="rId2" Type="http://schemas.openxmlformats.org/officeDocument/2006/relationships/hyperlink" Target="https://www.facebook.com/groups/lifegoesonroadtripper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latin typeface="+mn-lt"/>
              </a:rPr>
              <a:t>Get It Done Day Call #1</a:t>
            </a:r>
            <a:endParaRPr lang="en-US" sz="1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80" y="550886"/>
            <a:ext cx="2651760" cy="9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/>
              <a:t>Tips for Morning Drive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To add additional information, put cursor to right or below and “enter”</a:t>
            </a:r>
          </a:p>
          <a:p>
            <a:r>
              <a:rPr lang="en-US" dirty="0">
                <a:latin typeface="+mn-lt"/>
              </a:rPr>
              <a:t>Add notes to cells by right click, choose “insert comments”</a:t>
            </a:r>
          </a:p>
        </p:txBody>
      </p:sp>
    </p:spTree>
    <p:extLst>
      <p:ext uri="{BB962C8B-B14F-4D97-AF65-F5344CB8AC3E}">
        <p14:creationId xmlns:p14="http://schemas.microsoft.com/office/powerpoint/2010/main" val="42584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9" y="530725"/>
            <a:ext cx="2556418" cy="1028700"/>
          </a:xfrm>
        </p:spPr>
        <p:txBody>
          <a:bodyPr/>
          <a:lstStyle/>
          <a:p>
            <a:r>
              <a:rPr lang="en-US" sz="2400" dirty="0"/>
              <a:t>Tips for Morning Drive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Read each section of Guidebook before entering information in Organizer</a:t>
            </a:r>
          </a:p>
          <a:p>
            <a:r>
              <a:rPr lang="en-US" dirty="0">
                <a:latin typeface="+mn-lt"/>
              </a:rPr>
              <a:t>Hint: for service providers, look in checkbook and on recent credit card statement</a:t>
            </a:r>
          </a:p>
          <a:p>
            <a:r>
              <a:rPr lang="en-US" dirty="0">
                <a:latin typeface="+mn-lt"/>
              </a:rPr>
              <a:t>Hint: for important documents, see checklist on page 26 of Guidebook</a:t>
            </a:r>
          </a:p>
        </p:txBody>
      </p:sp>
    </p:spTree>
    <p:extLst>
      <p:ext uri="{BB962C8B-B14F-4D97-AF65-F5344CB8AC3E}">
        <p14:creationId xmlns:p14="http://schemas.microsoft.com/office/powerpoint/2010/main" val="2841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63" y="530725"/>
            <a:ext cx="2717074" cy="1028700"/>
          </a:xfrm>
        </p:spPr>
        <p:txBody>
          <a:bodyPr/>
          <a:lstStyle/>
          <a:p>
            <a:r>
              <a:rPr lang="en-US" sz="2400" dirty="0"/>
              <a:t>Goals for Morning Session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Complete all sections up to Insurance Information by noon</a:t>
            </a:r>
          </a:p>
          <a:p>
            <a:r>
              <a:rPr lang="en-US" dirty="0">
                <a:latin typeface="+mn-lt"/>
              </a:rPr>
              <a:t>Have fun!</a:t>
            </a:r>
          </a:p>
          <a:p>
            <a:r>
              <a:rPr lang="en-US" dirty="0">
                <a:latin typeface="+mn-lt"/>
              </a:rPr>
              <a:t>Remember to regularly save your Organizer to USB drive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2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xie One" panose="020B0604020202020204" charset="0"/>
              </a:rPr>
              <a:t>Noon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Event </a:t>
            </a:r>
            <a:r>
              <a:rPr lang="en-US" sz="1400" dirty="0"/>
              <a:t>Title: Life Goes on Roadmap </a:t>
            </a:r>
            <a:r>
              <a:rPr lang="en-US" sz="1400" dirty="0" smtClean="0"/>
              <a:t>Get It Done Day </a:t>
            </a:r>
            <a:r>
              <a:rPr lang="en-US" sz="1400" dirty="0"/>
              <a:t>Call #2</a:t>
            </a:r>
          </a:p>
          <a:p>
            <a:r>
              <a:rPr lang="en-US" sz="1400" dirty="0"/>
              <a:t>Date &amp; Time: Saturday, </a:t>
            </a:r>
            <a:r>
              <a:rPr lang="en-US" sz="1400" dirty="0" smtClean="0"/>
              <a:t>March 9, 2019 </a:t>
            </a:r>
            <a:r>
              <a:rPr lang="en-US" sz="1400" dirty="0"/>
              <a:t>at 12:00 PM Pacific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attend this event, click here 15 minutes before the event time</a:t>
            </a:r>
            <a:r>
              <a:rPr lang="en-US" sz="1400" dirty="0" smtClean="0"/>
              <a:t>:</a:t>
            </a:r>
          </a:p>
          <a:p>
            <a:r>
              <a:rPr lang="en-US" sz="1400" u="sng" dirty="0">
                <a:hlinkClick r:id="rId2"/>
              </a:rPr>
              <a:t>https://instantteleseminar.com/Events/113727126</a:t>
            </a:r>
            <a:r>
              <a:rPr lang="en-US" sz="1400" dirty="0"/>
              <a:t> 	</a:t>
            </a:r>
            <a:endParaRPr lang="en-US" sz="1400" dirty="0"/>
          </a:p>
          <a:p>
            <a:r>
              <a:rPr lang="en-US" sz="1400" dirty="0" smtClean="0"/>
              <a:t>If </a:t>
            </a:r>
            <a:r>
              <a:rPr lang="en-US" sz="1400" dirty="0"/>
              <a:t>you don't have access to the web, you can listen in by dialing (425) 440-5010, and using the following conference pin: 293818#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that number doesn't work for some reason, here is a list of alternative numbers, including international numbers: </a:t>
            </a:r>
            <a:r>
              <a:rPr lang="en-US" sz="1400" u="sng" dirty="0">
                <a:hlinkClick r:id="rId3"/>
              </a:rPr>
              <a:t>https://InstantTeleseminar.com/Local/?</a:t>
            </a:r>
            <a:r>
              <a:rPr lang="en-US" sz="1400" u="sng" dirty="0" smtClean="0">
                <a:hlinkClick r:id="rId3"/>
              </a:rPr>
              <a:t>eventid=113727126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714500" y="1448366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60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xie One" panose="020B0604020202020204" charset="0"/>
              </a:rPr>
              <a:t>2 p.m.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Event Title: Life Goes on Roadmap Road Trip Call #3</a:t>
            </a:r>
          </a:p>
          <a:p>
            <a:r>
              <a:rPr lang="en-US" sz="1400" dirty="0"/>
              <a:t>Date &amp; Time: Saturday, </a:t>
            </a:r>
            <a:r>
              <a:rPr lang="en-US" sz="1400" dirty="0" smtClean="0"/>
              <a:t>March 9, 2019 </a:t>
            </a:r>
            <a:r>
              <a:rPr lang="en-US" sz="1400" dirty="0"/>
              <a:t>at 2:00 PM Pacific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attend this event, click here 15 minutes before the event time</a:t>
            </a:r>
            <a:r>
              <a:rPr lang="en-US" sz="1400" dirty="0" smtClean="0"/>
              <a:t>:</a:t>
            </a:r>
          </a:p>
          <a:p>
            <a:r>
              <a:rPr lang="en-US" sz="1400" u="sng" dirty="0">
                <a:hlinkClick r:id="rId2"/>
              </a:rPr>
              <a:t>https://InstantTeleseminar.com/Events/113727189</a:t>
            </a:r>
            <a:endParaRPr lang="en-US" sz="1400" dirty="0"/>
          </a:p>
          <a:p>
            <a:r>
              <a:rPr lang="en-US" sz="1400" dirty="0" smtClean="0"/>
              <a:t>If </a:t>
            </a:r>
            <a:r>
              <a:rPr lang="en-US" sz="1400" dirty="0"/>
              <a:t>you don't have access to the web, you can listen in by dialing (425) 440-5010, and using the following conference pin: 293818#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that number doesn't work for some reason, here is a list of alternative numbers, including international numbers: </a:t>
            </a:r>
            <a:r>
              <a:rPr lang="en-US" sz="1400" u="sng" dirty="0">
                <a:hlinkClick r:id="rId3"/>
              </a:rPr>
              <a:t>https://InstantTeleseminar.com/Local/?</a:t>
            </a:r>
            <a:r>
              <a:rPr lang="en-US" sz="1400" u="sng" dirty="0" smtClean="0">
                <a:hlinkClick r:id="rId3"/>
              </a:rPr>
              <a:t>eventid=11327189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6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Vroom </a:t>
            </a:r>
            <a:r>
              <a:rPr lang="en-US" sz="2000" b="1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Vroom</a:t>
            </a:r>
            <a:r>
              <a:rPr lang="en-US" sz="20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95" y="1802687"/>
            <a:ext cx="3200400" cy="30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Let’s Get This DONE!</a:t>
            </a:r>
            <a:endParaRPr lang="en-US" sz="18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26" y="2497074"/>
            <a:ext cx="4679382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+mn-lt"/>
              </a:rPr>
              <a:t>Thank you for getting on board, using all the tools and resources we’re providing to get your personal financial information organized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80" y="550886"/>
            <a:ext cx="2651760" cy="9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Our Promise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You’ll get your crucial personal finance information organized.</a:t>
            </a:r>
          </a:p>
          <a:p>
            <a:r>
              <a:rPr lang="en-US" sz="2400" dirty="0">
                <a:latin typeface="+mn-lt"/>
              </a:rPr>
              <a:t>You’re getting this done, and it’s going to be FUN!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‘Truck Stop’ Support</a:t>
            </a:r>
            <a:endParaRPr lang="en-US" sz="24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Join our client-only Facebook community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“I’m Ready for Anything Road Trippers”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it right here: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https://www.facebook.com/groups/lifegoesonroadtrippers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nancy@lifegoesonroadmap.com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59519" y="1040981"/>
            <a:ext cx="2406600" cy="771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r>
              <a:rPr lang="en" dirty="0"/>
              <a:t>This is a slide title</a:t>
            </a:r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38319" y="1608516"/>
            <a:ext cx="6257069" cy="353498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spcBef>
                <a:spcPts val="300"/>
              </a:spcBef>
            </a:pPr>
            <a:endParaRPr lang="en-CA" sz="2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147" name="Shape 147"/>
          <p:cNvGrpSpPr/>
          <p:nvPr/>
        </p:nvGrpSpPr>
        <p:grpSpPr>
          <a:xfrm>
            <a:off x="2819801" y="1226981"/>
            <a:ext cx="274844" cy="274828"/>
            <a:chOff x="1923675" y="1633650"/>
            <a:chExt cx="436000" cy="435975"/>
          </a:xfrm>
        </p:grpSpPr>
        <p:sp>
          <p:nvSpPr>
            <p:cNvPr id="148" name="Shape 14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" name="Shape 596">
            <a:extLst>
              <a:ext uri="{FF2B5EF4-FFF2-40B4-BE49-F238E27FC236}">
                <a16:creationId xmlns:a16="http://schemas.microsoft.com/office/drawing/2014/main" xmlns="" id="{1605700B-7603-45B7-9BB5-60AA13EDE5BC}"/>
              </a:ext>
            </a:extLst>
          </p:cNvPr>
          <p:cNvGrpSpPr/>
          <p:nvPr/>
        </p:nvGrpSpPr>
        <p:grpSpPr>
          <a:xfrm>
            <a:off x="-460701" y="1307474"/>
            <a:ext cx="343231" cy="352734"/>
            <a:chOff x="568950" y="3686775"/>
            <a:chExt cx="472500" cy="3629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" name="Shape 597">
              <a:extLst>
                <a:ext uri="{FF2B5EF4-FFF2-40B4-BE49-F238E27FC236}">
                  <a16:creationId xmlns:a16="http://schemas.microsoft.com/office/drawing/2014/main" xmlns="" id="{071DB7FB-ABE4-4D45-97D8-CCE1EEE960E1}"/>
                </a:ext>
              </a:extLst>
            </p:cNvPr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a:blipFill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Shape 598">
              <a:extLst>
                <a:ext uri="{FF2B5EF4-FFF2-40B4-BE49-F238E27FC236}">
                  <a16:creationId xmlns:a16="http://schemas.microsoft.com/office/drawing/2014/main" xmlns="" id="{359B161F-1FE8-41F6-85DE-D0D4D62D7531}"/>
                </a:ext>
              </a:extLst>
            </p:cNvPr>
            <p:cNvSpPr/>
            <p:nvPr/>
          </p:nvSpPr>
          <p:spPr>
            <a:xfrm>
              <a:off x="645650" y="3820728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599">
              <a:extLst>
                <a:ext uri="{FF2B5EF4-FFF2-40B4-BE49-F238E27FC236}">
                  <a16:creationId xmlns:a16="http://schemas.microsoft.com/office/drawing/2014/main" xmlns="" id="{0ED0D785-A27E-40FF-B03B-A2E71D4795CE}"/>
                </a:ext>
              </a:extLst>
            </p:cNvPr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3E38E5B-1DE4-41FF-BE94-0993A752D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452273"/>
            <a:ext cx="3467112" cy="11028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003297A-E059-4C01-BF44-5AF1A5540BB2}"/>
              </a:ext>
            </a:extLst>
          </p:cNvPr>
          <p:cNvSpPr/>
          <p:nvPr/>
        </p:nvSpPr>
        <p:spPr>
          <a:xfrm>
            <a:off x="193964" y="611597"/>
            <a:ext cx="3339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Today We’ll Inspire You To …</a:t>
            </a:r>
            <a:endParaRPr lang="en-CA" sz="3200" b="1" dirty="0">
              <a:latin typeface="Cambria" panose="02040503050406030204" pitchFamily="18" charset="0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41" y="1760661"/>
            <a:ext cx="474774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Your Goal:</a:t>
            </a:r>
            <a:br>
              <a:rPr lang="en-US" sz="2800" dirty="0"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Completion, Control, and Empowerment!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33" y="1230520"/>
            <a:ext cx="3333334" cy="3333334"/>
          </a:xfrm>
        </p:spPr>
      </p:pic>
    </p:spTree>
    <p:extLst>
      <p:ext uri="{BB962C8B-B14F-4D97-AF65-F5344CB8AC3E}">
        <p14:creationId xmlns:p14="http://schemas.microsoft.com/office/powerpoint/2010/main" val="1284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Tools for a Smooth Ride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Document box for important papers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File folders with tabs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USB thumb drive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recommend an ENCRYPTED thumb drive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note pad so you can keep track of items that require additional follow up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Download a Timer application so you can have fun beating the clock as you complete each section of your Life Goes on Roadmap Organizer.</a:t>
            </a:r>
          </a:p>
          <a:p>
            <a:pPr marL="38100" indent="0">
              <a:buNone/>
            </a:pPr>
            <a:endParaRPr lang="en-US" dirty="0"/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Fuel for the Journey!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Your favorite ‘dashboard dining’ for the road ahead</a:t>
            </a:r>
          </a:p>
          <a:p>
            <a:r>
              <a:rPr lang="en-US" dirty="0">
                <a:latin typeface="+mn-lt"/>
              </a:rPr>
              <a:t>Beverages, snacks, and a tasty meal you can enjoy at mid-day.</a:t>
            </a:r>
          </a:p>
          <a:p>
            <a:r>
              <a:rPr lang="en-US" dirty="0">
                <a:latin typeface="+mn-lt"/>
              </a:rPr>
              <a:t>Champagne and a way to celebrate when the day is done!</a:t>
            </a:r>
          </a:p>
        </p:txBody>
      </p:sp>
    </p:spTree>
    <p:extLst>
      <p:ext uri="{BB962C8B-B14F-4D97-AF65-F5344CB8AC3E}">
        <p14:creationId xmlns:p14="http://schemas.microsoft.com/office/powerpoint/2010/main" val="33342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Assign Roles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Decide who will ‘drive’ for the first few stops along the journey.</a:t>
            </a:r>
          </a:p>
          <a:p>
            <a:r>
              <a:rPr lang="en-US" dirty="0">
                <a:latin typeface="+mn-lt"/>
              </a:rPr>
              <a:t>This is the person typing information into the organizer.</a:t>
            </a:r>
          </a:p>
          <a:p>
            <a:r>
              <a:rPr lang="en-US" dirty="0">
                <a:latin typeface="+mn-lt"/>
              </a:rPr>
              <a:t>Your partner can help find the documents that are needed, keep notes about follow up still required, and …</a:t>
            </a:r>
          </a:p>
        </p:txBody>
      </p:sp>
    </p:spTree>
    <p:extLst>
      <p:ext uri="{BB962C8B-B14F-4D97-AF65-F5344CB8AC3E}">
        <p14:creationId xmlns:p14="http://schemas.microsoft.com/office/powerpoint/2010/main" val="24858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39333</TotalTime>
  <Words>513</Words>
  <Application>Microsoft Office PowerPoint</Application>
  <PresentationFormat>Custom</PresentationFormat>
  <Paragraphs>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David</vt:lpstr>
      <vt:lpstr>Cambria</vt:lpstr>
      <vt:lpstr>Roboto Slab</vt:lpstr>
      <vt:lpstr>Nixie One</vt:lpstr>
      <vt:lpstr>Calibri</vt:lpstr>
      <vt:lpstr>Warwick template</vt:lpstr>
      <vt:lpstr>Office Theme</vt:lpstr>
      <vt:lpstr>Welcome!</vt:lpstr>
      <vt:lpstr>Welcome!</vt:lpstr>
      <vt:lpstr>Our Promise</vt:lpstr>
      <vt:lpstr>‘Truck Stop’ Support</vt:lpstr>
      <vt:lpstr>This is a slide title</vt:lpstr>
      <vt:lpstr>Your Goal: Completion, Control, and Empowerment!</vt:lpstr>
      <vt:lpstr>Tools for a Smooth Ride</vt:lpstr>
      <vt:lpstr>Fuel for the Journey!</vt:lpstr>
      <vt:lpstr>Assign Roles</vt:lpstr>
      <vt:lpstr>Tips for Morning Drive</vt:lpstr>
      <vt:lpstr>Tips for Morning Drive</vt:lpstr>
      <vt:lpstr>Goals for Morning Session</vt:lpstr>
      <vt:lpstr>Noon Office Hours</vt:lpstr>
      <vt:lpstr>2 p.m. Office Hours</vt:lpstr>
      <vt:lpstr>Vroom Vroom!</vt:lpstr>
      <vt:lpstr>Let’s Get This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Sue</dc:creator>
  <cp:lastModifiedBy> </cp:lastModifiedBy>
  <cp:revision>124</cp:revision>
  <cp:lastPrinted>2018-10-13T04:55:44Z</cp:lastPrinted>
  <dcterms:modified xsi:type="dcterms:W3CDTF">2019-03-08T23:38:18Z</dcterms:modified>
</cp:coreProperties>
</file>