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2" r:id="rId2"/>
  </p:sldMasterIdLst>
  <p:notesMasterIdLst>
    <p:notesMasterId r:id="rId12"/>
  </p:notesMasterIdLst>
  <p:sldIdLst>
    <p:sldId id="423" r:id="rId3"/>
    <p:sldId id="426" r:id="rId4"/>
    <p:sldId id="425" r:id="rId5"/>
    <p:sldId id="421" r:id="rId6"/>
    <p:sldId id="420" r:id="rId7"/>
    <p:sldId id="424" r:id="rId8"/>
    <p:sldId id="412" r:id="rId9"/>
    <p:sldId id="414" r:id="rId10"/>
    <p:sldId id="418" r:id="rId11"/>
  </p:sldIdLst>
  <p:sldSz cx="6858000" cy="5143500"/>
  <p:notesSz cx="6858000" cy="9144000"/>
  <p:embeddedFontLst>
    <p:embeddedFont>
      <p:font typeface="Roboto Slab" panose="020B0604020202020204" charset="0"/>
      <p:regular r:id="rId13"/>
      <p:bold r:id="rId14"/>
    </p:embeddedFont>
    <p:embeddedFont>
      <p:font typeface="Nixie One" panose="020B0604020202020204" charset="0"/>
      <p:regular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13DD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0308A8-6F96-4B71-BE5B-37E875A53695}">
  <a:tblStyle styleId="{BE0308A8-6F96-4B71-BE5B-37E875A5369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00" autoAdjust="0"/>
    <p:restoredTop sz="94660"/>
  </p:normalViewPr>
  <p:slideViewPr>
    <p:cSldViewPr snapToGrid="0">
      <p:cViewPr>
        <p:scale>
          <a:sx n="123" d="100"/>
          <a:sy n="123" d="100"/>
        </p:scale>
        <p:origin x="-379" y="211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3.fntdata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7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2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73363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1854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114454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>
            <a:off x="0" y="500625"/>
            <a:ext cx="3429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34" name="Shape 34"/>
          <p:cNvSpPr/>
          <p:nvPr/>
        </p:nvSpPr>
        <p:spPr>
          <a:xfrm>
            <a:off x="0" y="1553406"/>
            <a:ext cx="1854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35" name="Shape 35"/>
          <p:cNvSpPr/>
          <p:nvPr/>
        </p:nvSpPr>
        <p:spPr>
          <a:xfrm>
            <a:off x="0" y="3086100"/>
            <a:ext cx="1854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36" name="Shape 36"/>
          <p:cNvSpPr/>
          <p:nvPr/>
        </p:nvSpPr>
        <p:spPr>
          <a:xfrm>
            <a:off x="0" y="3691500"/>
            <a:ext cx="1854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cxnSp>
        <p:nvCxnSpPr>
          <p:cNvPr id="37" name="Shape 37"/>
          <p:cNvCxnSpPr/>
          <p:nvPr/>
        </p:nvCxnSpPr>
        <p:spPr>
          <a:xfrm>
            <a:off x="778088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859519" y="530725"/>
            <a:ext cx="24066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859519" y="1767275"/>
            <a:ext cx="56556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342900" lvl="0" indent="-304800">
              <a:spcBef>
                <a:spcPts val="450"/>
              </a:spcBef>
              <a:spcAft>
                <a:spcPts val="0"/>
              </a:spcAft>
              <a:buSzPts val="2800"/>
              <a:buChar char="▪"/>
              <a:defRPr sz="2100"/>
            </a:lvl1pPr>
            <a:lvl2pPr marL="685800" lvl="1" indent="-304800">
              <a:spcBef>
                <a:spcPts val="0"/>
              </a:spcBef>
              <a:spcAft>
                <a:spcPts val="0"/>
              </a:spcAft>
              <a:buSzPts val="2800"/>
              <a:buChar char="▫"/>
              <a:defRPr sz="2100"/>
            </a:lvl2pPr>
            <a:lvl3pPr marL="1028700" lvl="2" indent="-3048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100"/>
            </a:lvl3pPr>
            <a:lvl4pPr marL="1371600" lvl="3" indent="-3048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100"/>
            </a:lvl4pPr>
            <a:lvl5pPr marL="1714500" lvl="4" indent="-3048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100"/>
            </a:lvl5pPr>
            <a:lvl6pPr marL="2057400" lvl="5" indent="-3048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100"/>
            </a:lvl6pPr>
            <a:lvl7pPr marL="2400300" lvl="6" indent="-3048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100"/>
            </a:lvl7pPr>
            <a:lvl8pPr marL="2743200" lvl="7" indent="-3048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100"/>
            </a:lvl8pPr>
            <a:lvl9pPr marL="3086100" lvl="8" indent="-3048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7C23C-D222-4077-9664-C0CF967266DC}" type="datetimeFigureOut">
              <a:rPr lang="en-US"/>
              <a:pPr>
                <a:defRPr/>
              </a:pPr>
              <a:t>3/8/2019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7DF61-5401-467F-B57E-A630B14C2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2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88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076326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B9252-6573-4E1A-A062-CE27775C0537}" type="datetimeFigureOut">
              <a:rPr lang="en-US"/>
              <a:pPr>
                <a:defRPr/>
              </a:pPr>
              <a:t>3/8/2019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942A2-CD8B-4A00-BE90-5743109AD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52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3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110E0-574E-401D-91C9-2BDAD41ECCFC}" type="datetimeFigureOut">
              <a:rPr lang="en-US"/>
              <a:pPr>
                <a:defRPr/>
              </a:pPr>
              <a:t>3/8/2019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1416A-99E4-4AED-AA2B-26550B3CC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47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685D6-EB64-4A5E-93E6-0459089A0D74}" type="datetimeFigureOut">
              <a:rPr lang="en-US"/>
              <a:pPr>
                <a:defRPr/>
              </a:pPr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1584F-EFA3-4619-BA36-E21C78A2B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43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79995-8B70-4AAC-9BF8-6B0F189120FF}" type="datetimeFigureOut">
              <a:rPr lang="en-US"/>
              <a:pPr>
                <a:defRPr/>
              </a:pPr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B6398-68DB-469A-AD24-E3743E477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12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1854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114454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>
            <a:off x="0" y="500625"/>
            <a:ext cx="3429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34" name="Shape 34"/>
          <p:cNvSpPr/>
          <p:nvPr/>
        </p:nvSpPr>
        <p:spPr>
          <a:xfrm>
            <a:off x="0" y="1553406"/>
            <a:ext cx="1854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35" name="Shape 35"/>
          <p:cNvSpPr/>
          <p:nvPr/>
        </p:nvSpPr>
        <p:spPr>
          <a:xfrm>
            <a:off x="0" y="3086100"/>
            <a:ext cx="1854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36" name="Shape 36"/>
          <p:cNvSpPr/>
          <p:nvPr/>
        </p:nvSpPr>
        <p:spPr>
          <a:xfrm>
            <a:off x="0" y="3691500"/>
            <a:ext cx="1854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cxnSp>
        <p:nvCxnSpPr>
          <p:cNvPr id="37" name="Shape 37"/>
          <p:cNvCxnSpPr/>
          <p:nvPr/>
        </p:nvCxnSpPr>
        <p:spPr>
          <a:xfrm>
            <a:off x="778088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859519" y="530725"/>
            <a:ext cx="24066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859519" y="1767275"/>
            <a:ext cx="56556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342900" lvl="0" indent="-304800">
              <a:spcBef>
                <a:spcPts val="450"/>
              </a:spcBef>
              <a:spcAft>
                <a:spcPts val="0"/>
              </a:spcAft>
              <a:buSzPts val="2800"/>
              <a:buChar char="▪"/>
              <a:defRPr sz="2100"/>
            </a:lvl1pPr>
            <a:lvl2pPr marL="685800" lvl="1" indent="-304800">
              <a:spcBef>
                <a:spcPts val="0"/>
              </a:spcBef>
              <a:spcAft>
                <a:spcPts val="0"/>
              </a:spcAft>
              <a:buSzPts val="2800"/>
              <a:buChar char="▫"/>
              <a:defRPr sz="2100"/>
            </a:lvl2pPr>
            <a:lvl3pPr marL="1028700" lvl="2" indent="-3048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100"/>
            </a:lvl3pPr>
            <a:lvl4pPr marL="1371600" lvl="3" indent="-3048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100"/>
            </a:lvl4pPr>
            <a:lvl5pPr marL="1714500" lvl="4" indent="-3048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100"/>
            </a:lvl5pPr>
            <a:lvl6pPr marL="2057400" lvl="5" indent="-3048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100"/>
            </a:lvl6pPr>
            <a:lvl7pPr marL="2400300" lvl="6" indent="-3048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100"/>
            </a:lvl7pPr>
            <a:lvl8pPr marL="2743200" lvl="7" indent="-3048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100"/>
            </a:lvl8pPr>
            <a:lvl9pPr marL="3086100" lvl="8" indent="-3048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195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tyle B">
  <p:cSld name="BLANK_1_1_1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0" y="4294550"/>
            <a:ext cx="6858000" cy="2412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90" name="Shape 90"/>
          <p:cNvSpPr/>
          <p:nvPr/>
        </p:nvSpPr>
        <p:spPr>
          <a:xfrm>
            <a:off x="0" y="0"/>
            <a:ext cx="6858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114454"/>
              </a:solidFill>
            </a:endParaRPr>
          </a:p>
        </p:txBody>
      </p:sp>
      <p:sp>
        <p:nvSpPr>
          <p:cNvPr id="91" name="Shape 91"/>
          <p:cNvSpPr/>
          <p:nvPr/>
        </p:nvSpPr>
        <p:spPr>
          <a:xfrm>
            <a:off x="0" y="500626"/>
            <a:ext cx="6858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92" name="Shape 92"/>
          <p:cNvSpPr/>
          <p:nvPr/>
        </p:nvSpPr>
        <p:spPr>
          <a:xfrm>
            <a:off x="0" y="4493605"/>
            <a:ext cx="6858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  <p:sp>
        <p:nvSpPr>
          <p:cNvPr id="93" name="Shape 93"/>
          <p:cNvSpPr/>
          <p:nvPr/>
        </p:nvSpPr>
        <p:spPr>
          <a:xfrm>
            <a:off x="0" y="4584075"/>
            <a:ext cx="68580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05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901D4-88B8-451A-B1F5-21BB05A7DF8B}" type="datetimeFigureOut">
              <a:rPr lang="en-US"/>
              <a:pPr>
                <a:defRPr/>
              </a:pPr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292EB-51A3-438F-816D-1510FC448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6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19"/>
            <a:ext cx="58293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B1A95-4EA8-4F7D-9A45-8B7184284E93}" type="datetimeFigureOut">
              <a:rPr lang="en-US"/>
              <a:pPr>
                <a:defRPr/>
              </a:pPr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1DEE2-41F1-4AF6-B632-BF9703CD8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570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901D4-88B8-451A-B1F5-21BB05A7DF8B}" type="datetimeFigureOut">
              <a:rPr lang="en-US"/>
              <a:pPr>
                <a:defRPr/>
              </a:pPr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292EB-51A3-438F-816D-1510FC448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7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D1DD8-865A-474A-A8C0-BC0ECA5D021A}" type="datetimeFigureOut">
              <a:rPr lang="en-US"/>
              <a:pPr>
                <a:defRPr/>
              </a:pPr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88236-3E17-403C-AB5B-C271987A2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807D7-64DB-412A-BFA0-7D1CE190C729}" type="datetimeFigureOut">
              <a:rPr lang="en-US"/>
              <a:pPr>
                <a:defRPr/>
              </a:pPr>
              <a:t>3/8/2019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3B28E-6CBD-4EFF-9A1F-DC55CDB28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6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70B27-4618-4AE0-8881-F847639D0461}" type="datetimeFigureOut">
              <a:rPr lang="en-US"/>
              <a:pPr>
                <a:defRPr/>
              </a:pPr>
              <a:t>3/8/2019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07884-B27F-434A-BCEC-57FAD8A18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3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FE3A0-4710-4882-ACC5-472F07E59128}" type="datetimeFigureOut">
              <a:rPr lang="en-US"/>
              <a:pPr>
                <a:defRPr/>
              </a:pPr>
              <a:t>3/8/2019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980D2-CD31-410E-B0B7-3DFF048A8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1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59519" y="530725"/>
            <a:ext cx="24066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59519" y="1767275"/>
            <a:ext cx="5655600" cy="31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114454"/>
              </a:buClr>
              <a:buSzPts val="3000"/>
              <a:buFont typeface="Nixie One"/>
              <a:buChar char="▪"/>
              <a:defRPr sz="30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2400"/>
              <a:buFont typeface="Nixie One"/>
              <a:buChar char="▫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2400"/>
              <a:buFont typeface="Nixie One"/>
              <a:buChar char="■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8" r:id="rId2"/>
    <p:sldLayoutId id="2147483674" r:id="rId3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205979"/>
            <a:ext cx="61722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1200151"/>
            <a:ext cx="61722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754BD0-058A-4902-A69E-E4FAAECF8FA9}" type="datetimeFigureOut">
              <a:rPr lang="en-US"/>
              <a:pPr>
                <a:defRPr/>
              </a:pPr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F977D2-7576-4DF9-B8B8-32C0A0518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5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nancy@lifegoesonroadmap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a.gov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stantteleseminar.com/Local/?eventid=110882550" TargetMode="External"/><Relationship Id="rId2" Type="http://schemas.openxmlformats.org/officeDocument/2006/relationships/hyperlink" Target="https://instantteleseminar.com/Events/113727189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63" y="530725"/>
            <a:ext cx="2717074" cy="1028700"/>
          </a:xfrm>
        </p:spPr>
        <p:txBody>
          <a:bodyPr/>
          <a:lstStyle/>
          <a:p>
            <a:r>
              <a:rPr lang="en-US" sz="2400" dirty="0"/>
              <a:t>Goals for Afternoon Drive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Get It Done Day Call #2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209" y="482923"/>
            <a:ext cx="2926080" cy="108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26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63" y="530725"/>
            <a:ext cx="2717074" cy="1028700"/>
          </a:xfrm>
        </p:spPr>
        <p:txBody>
          <a:bodyPr/>
          <a:lstStyle/>
          <a:p>
            <a:r>
              <a:rPr lang="en-US" sz="2400" dirty="0"/>
              <a:t>Goals for Afternoon Drive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‘Aha’ insights or ‘light bulb moments’ so far?</a:t>
            </a:r>
          </a:p>
          <a:p>
            <a:r>
              <a:rPr lang="en-US" dirty="0" smtClean="0">
                <a:latin typeface="+mn-lt"/>
              </a:rPr>
              <a:t>Challenges?</a:t>
            </a:r>
          </a:p>
          <a:p>
            <a:r>
              <a:rPr lang="en-US" dirty="0" smtClean="0">
                <a:latin typeface="+mn-lt"/>
              </a:rPr>
              <a:t>How can we help?</a:t>
            </a:r>
          </a:p>
          <a:p>
            <a:r>
              <a:rPr lang="en-US" dirty="0" smtClean="0">
                <a:latin typeface="+mn-lt"/>
                <a:hlinkClick r:id="rId2"/>
              </a:rPr>
              <a:t>nancy@lifegoesonroadmap.com</a:t>
            </a:r>
            <a:r>
              <a:rPr lang="en-US" dirty="0" smtClean="0">
                <a:latin typeface="+mn-lt"/>
              </a:rPr>
              <a:t> </a:t>
            </a:r>
          </a:p>
          <a:p>
            <a:pPr marL="38100" indent="0">
              <a:buNone/>
            </a:pP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209" y="482923"/>
            <a:ext cx="2926080" cy="108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7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63" y="530725"/>
            <a:ext cx="2717074" cy="1028700"/>
          </a:xfrm>
        </p:spPr>
        <p:txBody>
          <a:bodyPr/>
          <a:lstStyle/>
          <a:p>
            <a:r>
              <a:rPr lang="en-US" sz="2400" dirty="0"/>
              <a:t>Goals for Afternoon Drive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Complete all sections by 2:00</a:t>
            </a:r>
          </a:p>
          <a:p>
            <a:r>
              <a:rPr lang="en-US" dirty="0">
                <a:latin typeface="+mn-lt"/>
              </a:rPr>
              <a:t>Build your action item list</a:t>
            </a:r>
          </a:p>
          <a:p>
            <a:r>
              <a:rPr lang="en-US" dirty="0">
                <a:latin typeface="+mn-lt"/>
              </a:rPr>
              <a:t>Have fun!</a:t>
            </a:r>
          </a:p>
          <a:p>
            <a:r>
              <a:rPr lang="en-US" dirty="0">
                <a:latin typeface="+mn-lt"/>
              </a:rPr>
              <a:t>Remember to regularly save your Organizer to USB drive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1966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19" y="530725"/>
            <a:ext cx="2556418" cy="1028700"/>
          </a:xfrm>
        </p:spPr>
        <p:txBody>
          <a:bodyPr/>
          <a:lstStyle/>
          <a:p>
            <a:r>
              <a:rPr lang="en-US" sz="2400" dirty="0"/>
              <a:t>Tips for Afternoon Drive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Remember to take breaks</a:t>
            </a:r>
          </a:p>
          <a:p>
            <a:r>
              <a:rPr lang="en-US" dirty="0">
                <a:latin typeface="+mn-lt"/>
              </a:rPr>
              <a:t>Add to action items list</a:t>
            </a:r>
          </a:p>
          <a:p>
            <a:r>
              <a:rPr lang="en-US" dirty="0">
                <a:latin typeface="+mn-lt"/>
              </a:rPr>
              <a:t>If you’re stuck, make a note and move on</a:t>
            </a:r>
          </a:p>
          <a:p>
            <a:r>
              <a:rPr lang="en-US" dirty="0">
                <a:latin typeface="+mn-lt"/>
              </a:rPr>
              <a:t>When done, review action item list </a:t>
            </a:r>
          </a:p>
        </p:txBody>
      </p:sp>
    </p:spTree>
    <p:extLst>
      <p:ext uri="{BB962C8B-B14F-4D97-AF65-F5344CB8AC3E}">
        <p14:creationId xmlns:p14="http://schemas.microsoft.com/office/powerpoint/2010/main" val="425848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19" y="530725"/>
            <a:ext cx="2556418" cy="1028700"/>
          </a:xfrm>
        </p:spPr>
        <p:txBody>
          <a:bodyPr/>
          <a:lstStyle/>
          <a:p>
            <a:r>
              <a:rPr lang="en-US" sz="2400" dirty="0"/>
              <a:t>Tips for Afternoon Drive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Read each section of Guidebook before entering information in Organizer</a:t>
            </a:r>
          </a:p>
          <a:p>
            <a:r>
              <a:rPr lang="en-US" dirty="0">
                <a:latin typeface="+mn-lt"/>
              </a:rPr>
              <a:t>Hint: bank or credit union section is first time you will enter security questions</a:t>
            </a:r>
          </a:p>
          <a:p>
            <a:r>
              <a:rPr lang="en-US" dirty="0">
                <a:latin typeface="+mn-lt"/>
              </a:rPr>
              <a:t>Hint: Investment accounts will likely have more accounts</a:t>
            </a:r>
          </a:p>
        </p:txBody>
      </p:sp>
    </p:spTree>
    <p:extLst>
      <p:ext uri="{BB962C8B-B14F-4D97-AF65-F5344CB8AC3E}">
        <p14:creationId xmlns:p14="http://schemas.microsoft.com/office/powerpoint/2010/main" val="28415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19" y="530725"/>
            <a:ext cx="2556418" cy="1028700"/>
          </a:xfrm>
        </p:spPr>
        <p:txBody>
          <a:bodyPr/>
          <a:lstStyle/>
          <a:p>
            <a:r>
              <a:rPr lang="en-US" sz="2400" dirty="0"/>
              <a:t>Tips for Afternoon Drive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Social Security: make sure to register at </a:t>
            </a:r>
            <a:r>
              <a:rPr lang="en-US" dirty="0">
                <a:latin typeface="+mn-lt"/>
                <a:hlinkClick r:id="rId2"/>
              </a:rPr>
              <a:t>www.ssa.gov</a:t>
            </a: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Annual credit checks please (p. </a:t>
            </a:r>
            <a:r>
              <a:rPr lang="en-US" dirty="0" smtClean="0">
                <a:latin typeface="+mn-lt"/>
              </a:rPr>
              <a:t>45 </a:t>
            </a:r>
            <a:r>
              <a:rPr lang="en-US" dirty="0">
                <a:latin typeface="+mn-lt"/>
              </a:rPr>
              <a:t>in Guidebook)</a:t>
            </a:r>
          </a:p>
        </p:txBody>
      </p:sp>
    </p:spTree>
    <p:extLst>
      <p:ext uri="{BB962C8B-B14F-4D97-AF65-F5344CB8AC3E}">
        <p14:creationId xmlns:p14="http://schemas.microsoft.com/office/powerpoint/2010/main" val="341682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Nixie One" panose="020B0604020202020204" charset="0"/>
              </a:rPr>
              <a:t>2 p.m. Office Hours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Event Title: Life Goes on Roadmap Road Trip Call #3</a:t>
            </a:r>
          </a:p>
          <a:p>
            <a:r>
              <a:rPr lang="en-US" sz="1400" dirty="0"/>
              <a:t>Date &amp; Time: Saturday, </a:t>
            </a:r>
            <a:r>
              <a:rPr lang="en-US" sz="1400" dirty="0" smtClean="0"/>
              <a:t>March 9, 2019 </a:t>
            </a:r>
            <a:r>
              <a:rPr lang="en-US" sz="1400" dirty="0"/>
              <a:t>at 2:00 PM Pacific</a:t>
            </a:r>
          </a:p>
          <a:p>
            <a:r>
              <a:rPr lang="en-US" sz="1400" dirty="0" smtClean="0"/>
              <a:t>To </a:t>
            </a:r>
            <a:r>
              <a:rPr lang="en-US" sz="1400" dirty="0"/>
              <a:t>attend this event, click here 15 minutes before the event time</a:t>
            </a:r>
            <a:r>
              <a:rPr lang="en-US" sz="1400" dirty="0" smtClean="0"/>
              <a:t>:</a:t>
            </a:r>
          </a:p>
          <a:p>
            <a:r>
              <a:rPr lang="en-US" sz="1400" u="sng" dirty="0">
                <a:hlinkClick r:id="rId2"/>
              </a:rPr>
              <a:t>https://InstantTeleseminar.com/Events/113727189</a:t>
            </a:r>
            <a:endParaRPr lang="en-US" sz="1400" dirty="0"/>
          </a:p>
          <a:p>
            <a:r>
              <a:rPr lang="en-US" sz="1400" dirty="0" smtClean="0"/>
              <a:t>If </a:t>
            </a:r>
            <a:r>
              <a:rPr lang="en-US" sz="1400" dirty="0"/>
              <a:t>you don't have access to the web, you can listen in by dialing (425) 440-5010, and using the following conference pin: 293818#</a:t>
            </a:r>
          </a:p>
          <a:p>
            <a:r>
              <a:rPr lang="en-US" sz="1400" dirty="0" smtClean="0"/>
              <a:t>If </a:t>
            </a:r>
            <a:r>
              <a:rPr lang="en-US" sz="1400" dirty="0"/>
              <a:t>that number doesn't work for some reason, here is a list of alternative numbers, including international numbers: </a:t>
            </a:r>
            <a:r>
              <a:rPr lang="en-US" sz="1400" u="sng" dirty="0">
                <a:hlinkClick r:id="rId3"/>
              </a:rPr>
              <a:t>https://InstantTeleseminar.com/Local/?</a:t>
            </a:r>
            <a:r>
              <a:rPr lang="en-US" sz="1400" u="sng" dirty="0" smtClean="0">
                <a:hlinkClick r:id="rId3"/>
              </a:rPr>
              <a:t>eventid=113727189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0260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>
                <a:solidFill>
                  <a:schemeClr val="bg1"/>
                </a:solidFill>
                <a:latin typeface="Roboto Slab" panose="020B0604020202020204" charset="0"/>
                <a:ea typeface="Roboto Slab" panose="020B0604020202020204" charset="0"/>
              </a:rPr>
              <a:t>Vroom </a:t>
            </a:r>
            <a:r>
              <a:rPr lang="en-US" sz="2000" b="1" dirty="0" err="1">
                <a:solidFill>
                  <a:schemeClr val="bg1"/>
                </a:solidFill>
                <a:latin typeface="Roboto Slab" panose="020B0604020202020204" charset="0"/>
                <a:ea typeface="Roboto Slab" panose="020B0604020202020204" charset="0"/>
              </a:rPr>
              <a:t>Vroom</a:t>
            </a:r>
            <a:r>
              <a:rPr lang="en-US" sz="2000" b="1" dirty="0">
                <a:solidFill>
                  <a:schemeClr val="bg1"/>
                </a:solidFill>
                <a:latin typeface="Roboto Slab" panose="020B0604020202020204" charset="0"/>
                <a:ea typeface="Roboto Slab" panose="020B0604020202020204" charset="0"/>
              </a:rPr>
              <a:t>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595" y="1802687"/>
            <a:ext cx="3200400" cy="300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23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  <a:latin typeface="Roboto Slab" panose="020B0604020202020204" charset="0"/>
                <a:ea typeface="Roboto Slab" panose="020B0604020202020204" charset="0"/>
              </a:rPr>
              <a:t>Let’s Get This Done!</a:t>
            </a:r>
            <a:endParaRPr lang="en-US" sz="2400" b="1" dirty="0">
              <a:solidFill>
                <a:schemeClr val="bg1"/>
              </a:solidFill>
              <a:latin typeface="Roboto Slab" panose="020B0604020202020204" charset="0"/>
              <a:ea typeface="Roboto Slab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744" y="2571750"/>
            <a:ext cx="4096512" cy="152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74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37879</TotalTime>
  <Words>265</Words>
  <Application>Microsoft Office PowerPoint</Application>
  <PresentationFormat>Custom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Roboto Slab</vt:lpstr>
      <vt:lpstr>Nixie One</vt:lpstr>
      <vt:lpstr>Calibri</vt:lpstr>
      <vt:lpstr>Warwick template</vt:lpstr>
      <vt:lpstr>Office Theme</vt:lpstr>
      <vt:lpstr>Goals for Afternoon Drive </vt:lpstr>
      <vt:lpstr>Goals for Afternoon Drive </vt:lpstr>
      <vt:lpstr>Goals for Afternoon Drive </vt:lpstr>
      <vt:lpstr>Tips for Afternoon Drive</vt:lpstr>
      <vt:lpstr>Tips for Afternoon Drive</vt:lpstr>
      <vt:lpstr>Tips for Afternoon Drive</vt:lpstr>
      <vt:lpstr>2 p.m. Office Hours</vt:lpstr>
      <vt:lpstr>Vroom Vroom!</vt:lpstr>
      <vt:lpstr>Let’s Get This Done!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Sue</dc:creator>
  <cp:lastModifiedBy> </cp:lastModifiedBy>
  <cp:revision>124</cp:revision>
  <dcterms:modified xsi:type="dcterms:W3CDTF">2019-03-08T23:45:10Z</dcterms:modified>
</cp:coreProperties>
</file>